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3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6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7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9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5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3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1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7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C220-40C2-43C8-B592-AFD7B122C737}" type="datetimeFigureOut">
              <a:rPr lang="en-US" smtClean="0"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67BA0-3AE3-44CA-888C-F0A238F6B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9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CODI 2014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6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prefer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your interpretation best for debate</a:t>
            </a:r>
          </a:p>
          <a:p>
            <a:r>
              <a:rPr lang="en-US" dirty="0" smtClean="0"/>
              <a:t>Usually a question of what makes the game the fairest</a:t>
            </a:r>
          </a:p>
          <a:p>
            <a:r>
              <a:rPr lang="en-US" dirty="0" smtClean="0"/>
              <a:t>Examples- ground, predictability, education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82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forms of topicality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Topical- the affirmative plan does some things that are topical, but also takes </a:t>
            </a:r>
            <a:r>
              <a:rPr lang="en-US" dirty="0" err="1" smtClean="0"/>
              <a:t>nontopical</a:t>
            </a:r>
            <a:r>
              <a:rPr lang="en-US" dirty="0" smtClean="0"/>
              <a:t> action</a:t>
            </a:r>
          </a:p>
          <a:p>
            <a:r>
              <a:rPr lang="en-US" dirty="0" smtClean="0"/>
              <a:t>i.e. increase funding for ocean development by cutting the B-2 bomber program</a:t>
            </a:r>
          </a:p>
          <a:p>
            <a:r>
              <a:rPr lang="en-US" dirty="0" smtClean="0"/>
              <a:t>Anything that does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0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Forms of Topicality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Effects-Topicality</a:t>
            </a:r>
          </a:p>
          <a:p>
            <a:r>
              <a:rPr lang="en-US" dirty="0" smtClean="0"/>
              <a:t>The plan action itself is not topical, but eventually leads to topical actions.</a:t>
            </a:r>
          </a:p>
          <a:p>
            <a:r>
              <a:rPr lang="en-US" dirty="0" smtClean="0"/>
              <a:t>i.e. increase military sonar development to make better maps of the ocean that will eventually be made public</a:t>
            </a:r>
          </a:p>
          <a:p>
            <a:r>
              <a:rPr lang="en-US" dirty="0" smtClean="0"/>
              <a:t>i.e. stop a current program that is hindering development of the ocean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34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Run Theory?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678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Theory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Vs. Counterplans</a:t>
            </a:r>
          </a:p>
          <a:p>
            <a:pPr lvl="1"/>
            <a:r>
              <a:rPr lang="en-US" dirty="0" smtClean="0"/>
              <a:t>PICs are bad</a:t>
            </a:r>
          </a:p>
          <a:p>
            <a:pPr lvl="1"/>
            <a:r>
              <a:rPr lang="en-US" dirty="0" smtClean="0"/>
              <a:t>Too many agents</a:t>
            </a:r>
          </a:p>
          <a:p>
            <a:pPr lvl="1"/>
            <a:r>
              <a:rPr lang="en-US" dirty="0" smtClean="0"/>
              <a:t>Anything that steals </a:t>
            </a:r>
            <a:r>
              <a:rPr lang="en-US" dirty="0" err="1" smtClean="0"/>
              <a:t>aff</a:t>
            </a:r>
            <a:r>
              <a:rPr lang="en-US" dirty="0" smtClean="0"/>
              <a:t> ground</a:t>
            </a:r>
          </a:p>
          <a:p>
            <a:pPr lvl="1"/>
            <a:r>
              <a:rPr lang="en-US" dirty="0" smtClean="0"/>
              <a:t>Conditionality is bad</a:t>
            </a:r>
          </a:p>
        </p:txBody>
      </p:sp>
    </p:spTree>
    <p:extLst>
      <p:ext uri="{BB962C8B-B14F-4D97-AF65-F5344CB8AC3E}">
        <p14:creationId xmlns:p14="http://schemas.microsoft.com/office/powerpoint/2010/main" val="235222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Vs </a:t>
            </a:r>
            <a:r>
              <a:rPr lang="en-US" dirty="0" err="1" smtClean="0"/>
              <a:t>Kritiks</a:t>
            </a:r>
            <a:endParaRPr lang="en-US" dirty="0" smtClean="0"/>
          </a:p>
          <a:p>
            <a:pPr lvl="1"/>
            <a:r>
              <a:rPr lang="en-US" dirty="0" smtClean="0"/>
              <a:t>Alternative is cheating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neg</a:t>
            </a:r>
            <a:r>
              <a:rPr lang="en-US" dirty="0" smtClean="0"/>
              <a:t> does not get any alternative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57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Vs permutations</a:t>
            </a:r>
          </a:p>
          <a:p>
            <a:pPr lvl="1"/>
            <a:r>
              <a:rPr lang="en-US" dirty="0" smtClean="0"/>
              <a:t>Severance perms are bad</a:t>
            </a:r>
          </a:p>
          <a:p>
            <a:pPr lvl="1"/>
            <a:r>
              <a:rPr lang="en-US" dirty="0" err="1" smtClean="0"/>
              <a:t>Intrinsicness</a:t>
            </a:r>
            <a:r>
              <a:rPr lang="en-US" dirty="0" smtClean="0"/>
              <a:t> perms are bad</a:t>
            </a:r>
          </a:p>
          <a:p>
            <a:pPr lvl="1"/>
            <a:r>
              <a:rPr lang="en-US" dirty="0" smtClean="0"/>
              <a:t>Time Frame Perms are 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6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Agent (can’t just say USFG)</a:t>
            </a:r>
          </a:p>
          <a:p>
            <a:pPr lvl="1"/>
            <a:r>
              <a:rPr lang="en-US" dirty="0" smtClean="0"/>
              <a:t>Anything that is inherently vague about the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97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Theory Warnings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not be your go to</a:t>
            </a:r>
          </a:p>
          <a:p>
            <a:r>
              <a:rPr lang="en-US" dirty="0" smtClean="0"/>
              <a:t>It is many teams’ go to</a:t>
            </a:r>
          </a:p>
          <a:p>
            <a:r>
              <a:rPr lang="en-US" dirty="0" smtClean="0"/>
              <a:t>You will not get good speaker points going for theory</a:t>
            </a:r>
          </a:p>
          <a:p>
            <a:r>
              <a:rPr lang="en-US" dirty="0" smtClean="0"/>
              <a:t>Too much is annoying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85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Topicality</a:t>
            </a:r>
          </a:p>
          <a:p>
            <a:pPr lvl="1"/>
            <a:r>
              <a:rPr lang="en-US" dirty="0" smtClean="0"/>
              <a:t>We meet their </a:t>
            </a:r>
            <a:r>
              <a:rPr lang="en-US" dirty="0" err="1" smtClean="0"/>
              <a:t>interp</a:t>
            </a:r>
            <a:endParaRPr lang="en-US" dirty="0" smtClean="0"/>
          </a:p>
          <a:p>
            <a:pPr lvl="1"/>
            <a:r>
              <a:rPr lang="en-US" dirty="0" smtClean="0"/>
              <a:t>Counter-</a:t>
            </a:r>
            <a:r>
              <a:rPr lang="en-US" dirty="0" err="1" smtClean="0"/>
              <a:t>interp</a:t>
            </a:r>
            <a:endParaRPr lang="en-US" dirty="0" smtClean="0"/>
          </a:p>
          <a:p>
            <a:pPr lvl="1"/>
            <a:r>
              <a:rPr lang="en-US" dirty="0" smtClean="0"/>
              <a:t>We Meet the Counter-</a:t>
            </a:r>
            <a:r>
              <a:rPr lang="en-US" dirty="0" err="1" smtClean="0"/>
              <a:t>interp</a:t>
            </a:r>
            <a:endParaRPr lang="en-US" dirty="0" smtClean="0"/>
          </a:p>
          <a:p>
            <a:pPr lvl="1"/>
            <a:r>
              <a:rPr lang="en-US" dirty="0" smtClean="0"/>
              <a:t>Our interpretation is better</a:t>
            </a:r>
          </a:p>
          <a:p>
            <a:pPr lvl="1"/>
            <a:r>
              <a:rPr lang="en-US" dirty="0" smtClean="0"/>
              <a:t>Defense against their reasons to prefer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8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 has surprisingly few rules</a:t>
            </a:r>
          </a:p>
          <a:p>
            <a:r>
              <a:rPr lang="en-US" dirty="0" smtClean="0"/>
              <a:t>Time limits and speaking order</a:t>
            </a:r>
          </a:p>
          <a:p>
            <a:r>
              <a:rPr lang="en-US" dirty="0" smtClean="0"/>
              <a:t>There must be a winner and loser</a:t>
            </a:r>
          </a:p>
          <a:p>
            <a:r>
              <a:rPr lang="en-US" dirty="0" smtClean="0"/>
              <a:t>No outside assistance</a:t>
            </a:r>
          </a:p>
          <a:p>
            <a:r>
              <a:rPr lang="en-US" dirty="0" smtClean="0"/>
              <a:t>Don’t clip cards</a:t>
            </a:r>
          </a:p>
          <a:p>
            <a:r>
              <a:rPr lang="en-US" dirty="0" smtClean="0"/>
              <a:t>What you do in rounds is up to debate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what you are doing is good for debate</a:t>
            </a:r>
          </a:p>
          <a:p>
            <a:r>
              <a:rPr lang="en-US" dirty="0" smtClean="0"/>
              <a:t>Why their version of debate would be bad</a:t>
            </a:r>
          </a:p>
          <a:p>
            <a:r>
              <a:rPr lang="en-US" dirty="0" smtClean="0"/>
              <a:t>Defense against </a:t>
            </a:r>
            <a:r>
              <a:rPr lang="en-US" smtClean="0"/>
              <a:t>their claims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1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Theory in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Establishes best practices for the debate round</a:t>
            </a:r>
          </a:p>
          <a:p>
            <a:r>
              <a:rPr lang="en-US" dirty="0" smtClean="0"/>
              <a:t>A way for debaters to object when the other team does something sketchy</a:t>
            </a:r>
          </a:p>
          <a:p>
            <a:r>
              <a:rPr lang="en-US" dirty="0" smtClean="0"/>
              <a:t>Debate theory is a normative statement of what debate </a:t>
            </a:r>
            <a:r>
              <a:rPr lang="en-US" i="1" dirty="0" smtClean="0"/>
              <a:t>should</a:t>
            </a:r>
            <a:r>
              <a:rPr lang="en-US" dirty="0" smtClean="0"/>
              <a:t> be like</a:t>
            </a:r>
          </a:p>
          <a:p>
            <a:r>
              <a:rPr lang="en-US" dirty="0" smtClean="0"/>
              <a:t>All theory arguments focus on the question of what would be best for debate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5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for Theory Arguments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is the correct way to understand debate</a:t>
            </a:r>
          </a:p>
          <a:p>
            <a:r>
              <a:rPr lang="en-US" dirty="0" smtClean="0"/>
              <a:t>The other team deviates from X</a:t>
            </a:r>
          </a:p>
          <a:p>
            <a:r>
              <a:rPr lang="en-US" dirty="0" smtClean="0"/>
              <a:t>The other team should lose because debate would be worse if everyone did what they were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8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 should be about the resolution</a:t>
            </a:r>
          </a:p>
          <a:p>
            <a:r>
              <a:rPr lang="en-US" dirty="0" smtClean="0"/>
              <a:t>There is a preferred meaning to the resolution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4200525" cy="309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7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Topicality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</a:p>
          <a:p>
            <a:r>
              <a:rPr lang="en-US" dirty="0" smtClean="0"/>
              <a:t>Violation</a:t>
            </a:r>
          </a:p>
          <a:p>
            <a:r>
              <a:rPr lang="en-US" dirty="0" smtClean="0"/>
              <a:t>Reasons to Prefer/Voting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6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of any Topicality or other theory argument</a:t>
            </a:r>
          </a:p>
          <a:p>
            <a:r>
              <a:rPr lang="en-US" dirty="0" smtClean="0"/>
              <a:t>This is the statement about what you think would be best for debate</a:t>
            </a:r>
          </a:p>
          <a:p>
            <a:r>
              <a:rPr lang="en-US" dirty="0" smtClean="0"/>
              <a:t>For topicality it usually means defining a word in the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2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Explanation of what the other team did wrong</a:t>
            </a:r>
          </a:p>
          <a:p>
            <a:r>
              <a:rPr lang="en-US" dirty="0" smtClean="0"/>
              <a:t>How do they deviate from your interpretation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67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Resolved: The United States federal government should substantially increase its non-military exploration and/or development of the Earth's oceans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affirmative plan is: The United States federal government should increase funding for the Japanese Whaling Association’s scientific research of sustainable whale harvesting.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0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507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Theory</vt:lpstr>
      <vt:lpstr>Rules of Debate</vt:lpstr>
      <vt:lpstr>Role of Theory in Debate</vt:lpstr>
      <vt:lpstr>Model for Theory Arguments </vt:lpstr>
      <vt:lpstr>Topicality</vt:lpstr>
      <vt:lpstr>Parts of a Topicality Argument</vt:lpstr>
      <vt:lpstr>Interpretation</vt:lpstr>
      <vt:lpstr>Violation</vt:lpstr>
      <vt:lpstr>Interpretation</vt:lpstr>
      <vt:lpstr>Reasons to prefer</vt:lpstr>
      <vt:lpstr>Other forms of topicality</vt:lpstr>
      <vt:lpstr>Other Forms of Topicality</vt:lpstr>
      <vt:lpstr>Why Run Theory?</vt:lpstr>
      <vt:lpstr>Common Theory Examples</vt:lpstr>
      <vt:lpstr>PowerPoint Presentation</vt:lpstr>
      <vt:lpstr>PowerPoint Presentation</vt:lpstr>
      <vt:lpstr>PowerPoint Presentation</vt:lpstr>
      <vt:lpstr>Some Theory Warnings</vt:lpstr>
      <vt:lpstr>Answering theory</vt:lpstr>
      <vt:lpstr>Answering Theory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</dc:title>
  <dc:creator>Matthew Moore</dc:creator>
  <cp:lastModifiedBy>Matthew Moore</cp:lastModifiedBy>
  <cp:revision>11</cp:revision>
  <dcterms:created xsi:type="dcterms:W3CDTF">2014-07-17T19:39:35Z</dcterms:created>
  <dcterms:modified xsi:type="dcterms:W3CDTF">2014-07-17T21:44:25Z</dcterms:modified>
</cp:coreProperties>
</file>