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8243-53F9-4AC7-872C-ADD87E7013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8D0E-17BA-49A5-9D61-5683080B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Debating Case and Disadvantages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CODI 2014 Lecture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do We have Stock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what is necessary to provide a </a:t>
            </a:r>
            <a:r>
              <a:rPr lang="en-US" i="1" dirty="0" smtClean="0"/>
              <a:t>prima facie </a:t>
            </a:r>
            <a:r>
              <a:rPr lang="en-US" dirty="0" smtClean="0"/>
              <a:t>case</a:t>
            </a:r>
          </a:p>
          <a:p>
            <a:r>
              <a:rPr lang="en-US" dirty="0" smtClean="0"/>
              <a:t>If one is missing the argument is incomplete- why would we pass a new aquaculture law if there is not a problem?</a:t>
            </a:r>
          </a:p>
          <a:p>
            <a:r>
              <a:rPr lang="en-US" dirty="0" smtClean="0"/>
              <a:t>All types of arguments have stock issues</a:t>
            </a:r>
          </a:p>
        </p:txBody>
      </p:sp>
    </p:spTree>
    <p:extLst>
      <p:ext uri="{BB962C8B-B14F-4D97-AF65-F5344CB8AC3E}">
        <p14:creationId xmlns:p14="http://schemas.microsoft.com/office/powerpoint/2010/main" val="251304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Debates are mostly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advantages of the affirmative proposal outweigh the potential disadvantages</a:t>
            </a:r>
          </a:p>
          <a:p>
            <a:r>
              <a:rPr lang="en-US" dirty="0" smtClean="0"/>
              <a:t>How big of an impact do the advantages have and how likely is it the </a:t>
            </a:r>
            <a:r>
              <a:rPr lang="en-US" dirty="0" err="1" smtClean="0"/>
              <a:t>aff</a:t>
            </a:r>
            <a:r>
              <a:rPr lang="en-US" dirty="0" smtClean="0"/>
              <a:t> will solve.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5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Offense vs.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part of debate is understanding the difference between offensive and defensive argument</a:t>
            </a:r>
          </a:p>
          <a:p>
            <a:r>
              <a:rPr lang="en-US" dirty="0" smtClean="0"/>
              <a:t>Defensive- their argument is not as true as they claim</a:t>
            </a:r>
          </a:p>
          <a:p>
            <a:r>
              <a:rPr lang="en-US" dirty="0" smtClean="0"/>
              <a:t>Offensive- The opposite of what they claim is true and/or there is a better way to understand a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4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warming is not real</a:t>
            </a:r>
          </a:p>
          <a:p>
            <a:r>
              <a:rPr lang="en-US" dirty="0" smtClean="0"/>
              <a:t>Wars will not happen</a:t>
            </a:r>
          </a:p>
          <a:p>
            <a:r>
              <a:rPr lang="en-US" dirty="0" smtClean="0"/>
              <a:t>Their card does not say that</a:t>
            </a:r>
          </a:p>
          <a:p>
            <a:r>
              <a:rPr lang="en-US" dirty="0" smtClean="0"/>
              <a:t>Their evidence is old</a:t>
            </a:r>
          </a:p>
          <a:p>
            <a:r>
              <a:rPr lang="en-US" dirty="0" smtClean="0"/>
              <a:t>Most defensive arguments by themselves amount to the claim made by the other team is not as true as they would like it to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7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 makes things worse (solvency turn or disadvantage)</a:t>
            </a:r>
          </a:p>
          <a:p>
            <a:r>
              <a:rPr lang="en-US" dirty="0" smtClean="0"/>
              <a:t>They said global warming is bad, it is really a good thing</a:t>
            </a:r>
          </a:p>
          <a:p>
            <a:r>
              <a:rPr lang="en-US" dirty="0" smtClean="0"/>
              <a:t>They said the plan was unpopular, it is really popular</a:t>
            </a:r>
          </a:p>
          <a:p>
            <a:r>
              <a:rPr lang="en-US" dirty="0" smtClean="0"/>
              <a:t>Most offensive arguments are labelled as “turns”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core of negative offense</a:t>
            </a:r>
          </a:p>
          <a:p>
            <a:r>
              <a:rPr lang="en-US" dirty="0" smtClean="0"/>
              <a:t>They are “off case” positions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7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negative consequences of doing the plan</a:t>
            </a:r>
          </a:p>
          <a:p>
            <a:r>
              <a:rPr lang="en-US" dirty="0" smtClean="0"/>
              <a:t>Are off case positions because it is likely in an area the affirmative has not brought up</a:t>
            </a:r>
          </a:p>
          <a:p>
            <a:r>
              <a:rPr lang="en-US" dirty="0" smtClean="0"/>
              <a:t>For example- vs the fisheries </a:t>
            </a:r>
            <a:r>
              <a:rPr lang="en-US" dirty="0" err="1" smtClean="0"/>
              <a:t>aff</a:t>
            </a:r>
            <a:r>
              <a:rPr lang="en-US" dirty="0" smtClean="0"/>
              <a:t> we have the NOAA tradeoff 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Links- the most important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9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types- plan action and solvency action</a:t>
            </a:r>
          </a:p>
          <a:p>
            <a:r>
              <a:rPr lang="en-US" dirty="0" smtClean="0"/>
              <a:t>The first step in a chain of events</a:t>
            </a:r>
          </a:p>
          <a:p>
            <a:r>
              <a:rPr lang="en-US" dirty="0" smtClean="0"/>
              <a:t>i.e. it costs money to set up fisheries management</a:t>
            </a:r>
          </a:p>
          <a:p>
            <a:r>
              <a:rPr lang="en-US" dirty="0" smtClean="0"/>
              <a:t>That money has to come from somewhere- oh yeah it will come from weather forecasting satellites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6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thing is OK now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Aff</a:t>
            </a:r>
            <a:r>
              <a:rPr lang="en-US" dirty="0" smtClean="0"/>
              <a:t> UQ is things are getting worse</a:t>
            </a:r>
          </a:p>
          <a:p>
            <a:r>
              <a:rPr lang="en-US" dirty="0" smtClean="0"/>
              <a:t>We have plenty of money for NOAA Weather Satellites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5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a Policy Affirmative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Issues</a:t>
            </a:r>
          </a:p>
          <a:p>
            <a:r>
              <a:rPr lang="en-US" dirty="0" smtClean="0"/>
              <a:t>Significance</a:t>
            </a:r>
          </a:p>
          <a:p>
            <a:r>
              <a:rPr lang="en-US" dirty="0" smtClean="0"/>
              <a:t>Harms</a:t>
            </a:r>
          </a:p>
          <a:p>
            <a:r>
              <a:rPr lang="en-US" dirty="0" smtClean="0"/>
              <a:t>Inherency</a:t>
            </a:r>
          </a:p>
          <a:p>
            <a:r>
              <a:rPr lang="en-US" dirty="0" smtClean="0"/>
              <a:t>Topicality</a:t>
            </a:r>
          </a:p>
          <a:p>
            <a:r>
              <a:rPr lang="en-US" dirty="0" smtClean="0"/>
              <a:t>Solvency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6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the affirmative impacts</a:t>
            </a:r>
          </a:p>
          <a:p>
            <a:r>
              <a:rPr lang="en-US" dirty="0" smtClean="0"/>
              <a:t>Magnitude, probability, timeframe</a:t>
            </a:r>
          </a:p>
          <a:p>
            <a:r>
              <a:rPr lang="en-US" dirty="0"/>
              <a:t>Decline of readiness guarantees China, Russia, and North Korea lash out causing escalation and global </a:t>
            </a:r>
            <a:r>
              <a:rPr lang="en-US" dirty="0" smtClean="0"/>
              <a:t>war Olsen </a:t>
            </a:r>
            <a:r>
              <a:rPr lang="en-US" dirty="0"/>
              <a:t>14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048000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1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Answering Case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mix of offense and defense</a:t>
            </a:r>
          </a:p>
          <a:p>
            <a:r>
              <a:rPr lang="en-US" dirty="0" smtClean="0"/>
              <a:t>One answer will not win you a round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6864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8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diversity in your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</a:p>
          <a:p>
            <a:r>
              <a:rPr lang="en-US" dirty="0" smtClean="0"/>
              <a:t>Uniqueness</a:t>
            </a:r>
          </a:p>
          <a:p>
            <a:r>
              <a:rPr lang="en-US" dirty="0" smtClean="0"/>
              <a:t>Link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Significance and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 is the problem?</a:t>
            </a:r>
          </a:p>
          <a:p>
            <a:r>
              <a:rPr lang="en-US" dirty="0" smtClean="0"/>
              <a:t>How bad will things be if we don’t do anything about it?</a:t>
            </a:r>
          </a:p>
          <a:p>
            <a:r>
              <a:rPr lang="en-US" dirty="0" smtClean="0"/>
              <a:t>Better understood as the affirmative advantage area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57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and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Overfishing Example</a:t>
            </a:r>
          </a:p>
          <a:p>
            <a:pPr lvl="1"/>
            <a:r>
              <a:rPr lang="en-US" dirty="0" smtClean="0"/>
              <a:t>The Advantage is preventing ocean ecosystem collapse</a:t>
            </a:r>
          </a:p>
          <a:p>
            <a:pPr lvl="1"/>
            <a:r>
              <a:rPr lang="en-US" dirty="0" smtClean="0"/>
              <a:t>From the file:</a:t>
            </a:r>
          </a:p>
          <a:p>
            <a:pPr lvl="1"/>
            <a:r>
              <a:rPr lang="en-US" dirty="0" smtClean="0"/>
              <a:t>The current framework drives fish farms to other countries and guarantees a Malthusian collapse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Freeza</a:t>
            </a:r>
            <a:r>
              <a:rPr lang="en-US" dirty="0" smtClean="0"/>
              <a:t> 2012 </a:t>
            </a:r>
          </a:p>
          <a:p>
            <a:pPr lvl="1"/>
            <a:r>
              <a:rPr lang="en-US" dirty="0" smtClean="0"/>
              <a:t>Starvation kills billions –We have a moral obligation to act</a:t>
            </a:r>
          </a:p>
          <a:p>
            <a:pPr marL="457200" lvl="1" indent="0">
              <a:buNone/>
            </a:pPr>
            <a:r>
              <a:rPr lang="en-US" dirty="0" smtClean="0"/>
              <a:t>	Andre 92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6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and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also here people refer to this as the impact “What is the impact of the advantage?”</a:t>
            </a:r>
          </a:p>
          <a:p>
            <a:r>
              <a:rPr lang="en-US" dirty="0" smtClean="0"/>
              <a:t>In debate, to determine if a plan is desirable we weigh the impacts of the affirmative against the impacts of the negative positions</a:t>
            </a:r>
          </a:p>
          <a:p>
            <a:r>
              <a:rPr lang="en-US" dirty="0" smtClean="0"/>
              <a:t>Impacts are weighed in three dimensions: Magnitude, probability, timeframe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and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the Wind </a:t>
            </a:r>
            <a:r>
              <a:rPr lang="en-US" dirty="0" err="1" smtClean="0"/>
              <a:t>Aff</a:t>
            </a:r>
            <a:endParaRPr lang="en-US" dirty="0" smtClean="0"/>
          </a:p>
          <a:p>
            <a:r>
              <a:rPr lang="en-US" dirty="0" smtClean="0"/>
              <a:t>Probability: The best and most recent study has found that warming is anthropogenic with absolute certainty</a:t>
            </a:r>
          </a:p>
          <a:p>
            <a:r>
              <a:rPr lang="en-US" dirty="0" smtClean="0"/>
              <a:t>Timeframe: We’re at the tipping point of runaway warming- must act now to prevent the worst impacts</a:t>
            </a:r>
          </a:p>
          <a:p>
            <a:r>
              <a:rPr lang="en-US" dirty="0" smtClean="0"/>
              <a:t>Magnitude: Warming is an existential threat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wrong with the current policies </a:t>
            </a:r>
          </a:p>
          <a:p>
            <a:r>
              <a:rPr lang="en-US" dirty="0" smtClean="0"/>
              <a:t>Why the affirmative plan is not being done</a:t>
            </a:r>
          </a:p>
          <a:p>
            <a:r>
              <a:rPr lang="en-US" dirty="0" smtClean="0"/>
              <a:t>Examples: Current federal policy impedes offshore aquaculture—ensures the US is dependent on unsustainable sources</a:t>
            </a:r>
          </a:p>
          <a:p>
            <a:r>
              <a:rPr lang="en-US" dirty="0" smtClean="0"/>
              <a:t>Current offshore wind policy lacks stability, deterring investors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the Plan an example of the resolution</a:t>
            </a:r>
          </a:p>
          <a:p>
            <a:r>
              <a:rPr lang="en-US" dirty="0" smtClean="0"/>
              <a:t>Most affirmatives offer a concise plan of action. It is a short description of what the affirmative team advocates to fix the problems they have outlined earlier.</a:t>
            </a:r>
          </a:p>
          <a:p>
            <a:r>
              <a:rPr lang="en-US" b="1" dirty="0"/>
              <a:t>Plan: The United States federal government should pass the National Sustainable Offshore Aquaculture Act.</a:t>
            </a:r>
          </a:p>
          <a:p>
            <a:r>
              <a:rPr lang="en-US" b="1" dirty="0"/>
              <a:t>Thus the plan: The United States Federal Government should substantially increase federal tax credits and loan guarantees for offshore wind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2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the plan solve the problems outlined in the advantages</a:t>
            </a:r>
          </a:p>
          <a:p>
            <a:r>
              <a:rPr lang="en-US" dirty="0" smtClean="0"/>
              <a:t>The plan sends a signal that increases commercialization of off-shore aquacultures, transitioning away from worst forms of fishing Cates 2010</a:t>
            </a:r>
          </a:p>
          <a:p>
            <a:r>
              <a:rPr lang="en-US" dirty="0" smtClean="0"/>
              <a:t>Incentives are key to launch sustainable offshore wind- industry experts agree Environment America 2012 </a:t>
            </a:r>
          </a:p>
        </p:txBody>
      </p:sp>
    </p:spTree>
    <p:extLst>
      <p:ext uri="{BB962C8B-B14F-4D97-AF65-F5344CB8AC3E}">
        <p14:creationId xmlns:p14="http://schemas.microsoft.com/office/powerpoint/2010/main" val="292522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761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Debating Case and Disadvantages</vt:lpstr>
      <vt:lpstr>Basics of a Policy Affirmative Case</vt:lpstr>
      <vt:lpstr>Significance and Harms</vt:lpstr>
      <vt:lpstr>Significance and Harms</vt:lpstr>
      <vt:lpstr>Significance and Harms</vt:lpstr>
      <vt:lpstr>Significance and Harms</vt:lpstr>
      <vt:lpstr>Inherency</vt:lpstr>
      <vt:lpstr>Topicality</vt:lpstr>
      <vt:lpstr>Solvency</vt:lpstr>
      <vt:lpstr>So Why do We have Stock Issues</vt:lpstr>
      <vt:lpstr>What Debates are mostly about</vt:lpstr>
      <vt:lpstr>Offense vs. Defense</vt:lpstr>
      <vt:lpstr>Defensive Examples</vt:lpstr>
      <vt:lpstr>Offensive arguments</vt:lpstr>
      <vt:lpstr>Disadvantages</vt:lpstr>
      <vt:lpstr>Disadvantages</vt:lpstr>
      <vt:lpstr>Parts of a DA</vt:lpstr>
      <vt:lpstr>Links</vt:lpstr>
      <vt:lpstr>Uniqueness</vt:lpstr>
      <vt:lpstr>Impacts</vt:lpstr>
      <vt:lpstr>Answering Case Advantages and Disadvantages</vt:lpstr>
      <vt:lpstr>Have diversity in your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Case and Disadvantages</dc:title>
  <dc:creator>Matthew Moore</dc:creator>
  <cp:lastModifiedBy>Matthew Moore</cp:lastModifiedBy>
  <cp:revision>16</cp:revision>
  <dcterms:created xsi:type="dcterms:W3CDTF">2014-07-15T17:33:02Z</dcterms:created>
  <dcterms:modified xsi:type="dcterms:W3CDTF">2014-07-16T18:50:14Z</dcterms:modified>
</cp:coreProperties>
</file>