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8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F4A2-80EE-4A97-9551-5AF358EAEE29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B6ED-50A5-4E55-A7AC-D1086D10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F4A2-80EE-4A97-9551-5AF358EAEE29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B6ED-50A5-4E55-A7AC-D1086D10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F4A2-80EE-4A97-9551-5AF358EAEE29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B6ED-50A5-4E55-A7AC-D1086D10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6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F4A2-80EE-4A97-9551-5AF358EAEE29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B6ED-50A5-4E55-A7AC-D1086D10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F4A2-80EE-4A97-9551-5AF358EAEE29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B6ED-50A5-4E55-A7AC-D1086D10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7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F4A2-80EE-4A97-9551-5AF358EAEE29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B6ED-50A5-4E55-A7AC-D1086D10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0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F4A2-80EE-4A97-9551-5AF358EAEE29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B6ED-50A5-4E55-A7AC-D1086D10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0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F4A2-80EE-4A97-9551-5AF358EAEE29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B6ED-50A5-4E55-A7AC-D1086D10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2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F4A2-80EE-4A97-9551-5AF358EAEE29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B6ED-50A5-4E55-A7AC-D1086D10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55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F4A2-80EE-4A97-9551-5AF358EAEE29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B6ED-50A5-4E55-A7AC-D1086D10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F4A2-80EE-4A97-9551-5AF358EAEE29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B6ED-50A5-4E55-A7AC-D1086D10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9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FF4A2-80EE-4A97-9551-5AF358EAEE29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CB6ED-50A5-4E55-A7AC-D1086D10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8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Counterplans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CODI 2014 Lecture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83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wrong with some of these counterplans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probably cheating</a:t>
            </a:r>
          </a:p>
          <a:p>
            <a:r>
              <a:rPr lang="en-US" dirty="0" smtClean="0"/>
              <a:t>The closer to the affirmative the CP is (i.e. the more the plan it does) the harder it is for the affirmative to answer it</a:t>
            </a:r>
          </a:p>
          <a:p>
            <a:r>
              <a:rPr lang="en-US" dirty="0" smtClean="0"/>
              <a:t>Good for the negative, bad for the affirmative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Answering Counterplans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</a:p>
          <a:p>
            <a:r>
              <a:rPr lang="en-US" dirty="0" smtClean="0"/>
              <a:t>Offense</a:t>
            </a:r>
          </a:p>
          <a:p>
            <a:r>
              <a:rPr lang="en-US" dirty="0" smtClean="0"/>
              <a:t>Solvency Deficits</a:t>
            </a:r>
          </a:p>
          <a:p>
            <a:r>
              <a:rPr lang="en-US" dirty="0" smtClean="0"/>
              <a:t>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46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58181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944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Combination of the plan and the counterplan</a:t>
            </a:r>
          </a:p>
          <a:p>
            <a:r>
              <a:rPr lang="en-US" dirty="0" smtClean="0"/>
              <a:t>Should include all of the plan and parts of the counterplan</a:t>
            </a:r>
          </a:p>
          <a:p>
            <a:r>
              <a:rPr lang="en-US" dirty="0" smtClean="0"/>
              <a:t>Perm do both- all of the plan and all of the counterplan is the most common form</a:t>
            </a:r>
          </a:p>
          <a:p>
            <a:r>
              <a:rPr lang="en-US" dirty="0" smtClean="0"/>
              <a:t>Should be your first answer to most CPs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4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Instrinsicness</a:t>
            </a:r>
            <a:r>
              <a:rPr lang="en-US" dirty="0" smtClean="0"/>
              <a:t> Permutations</a:t>
            </a:r>
          </a:p>
          <a:p>
            <a:pPr lvl="1"/>
            <a:r>
              <a:rPr lang="en-US" dirty="0" smtClean="0"/>
              <a:t>Adds something to the plan and counterplan that is not in either</a:t>
            </a:r>
          </a:p>
          <a:p>
            <a:r>
              <a:rPr lang="en-US" dirty="0" smtClean="0"/>
              <a:t>Timeframe Permutations</a:t>
            </a:r>
          </a:p>
          <a:p>
            <a:pPr lvl="1"/>
            <a:r>
              <a:rPr lang="en-US" dirty="0" smtClean="0"/>
              <a:t>Do the plan and then the counterplan or do the counterplan and then the plan</a:t>
            </a:r>
          </a:p>
          <a:p>
            <a:r>
              <a:rPr lang="en-US" dirty="0" smtClean="0"/>
              <a:t>Severance Permutations</a:t>
            </a:r>
          </a:p>
          <a:p>
            <a:pPr lvl="1"/>
            <a:r>
              <a:rPr lang="en-US" dirty="0" smtClean="0"/>
              <a:t>Eliminates part of the plan</a:t>
            </a:r>
          </a:p>
        </p:txBody>
      </p:sp>
    </p:spTree>
    <p:extLst>
      <p:ext uri="{BB962C8B-B14F-4D97-AF65-F5344CB8AC3E}">
        <p14:creationId xmlns:p14="http://schemas.microsoft.com/office/powerpoint/2010/main" val="3890632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of the Permutation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show the counterplan is not competitive</a:t>
            </a:r>
          </a:p>
          <a:p>
            <a:r>
              <a:rPr lang="en-US" dirty="0" smtClean="0"/>
              <a:t>It should solve all of the affirmative advantages and the negative disadvantages associated with the plan</a:t>
            </a:r>
          </a:p>
          <a:p>
            <a:r>
              <a:rPr lang="en-US" dirty="0" smtClean="0"/>
              <a:t>This will also be true for permutations of </a:t>
            </a:r>
            <a:r>
              <a:rPr lang="en-US" dirty="0" err="1" smtClean="0"/>
              <a:t>kritiks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897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turn or disadvantage to the CP</a:t>
            </a:r>
          </a:p>
          <a:p>
            <a:r>
              <a:rPr lang="en-US" dirty="0" smtClean="0"/>
              <a:t>VS states </a:t>
            </a:r>
            <a:r>
              <a:rPr lang="en-US" dirty="0" err="1" smtClean="0"/>
              <a:t>cp</a:t>
            </a:r>
            <a:r>
              <a:rPr lang="en-US" dirty="0" smtClean="0"/>
              <a:t>- state spending DA</a:t>
            </a:r>
          </a:p>
          <a:p>
            <a:r>
              <a:rPr lang="en-US" dirty="0" smtClean="0"/>
              <a:t>Reason why the counterplan action would make things worse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59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make an argument why the CP does not solve all or some of the </a:t>
            </a:r>
            <a:r>
              <a:rPr lang="en-US" dirty="0" err="1" smtClean="0"/>
              <a:t>aff</a:t>
            </a:r>
            <a:endParaRPr lang="en-US" dirty="0" smtClean="0"/>
          </a:p>
          <a:p>
            <a:r>
              <a:rPr lang="en-US" dirty="0" smtClean="0"/>
              <a:t>If you do not then any risk of the negative disadvantage means you lose</a:t>
            </a:r>
          </a:p>
          <a:p>
            <a:r>
              <a:rPr lang="en-US" dirty="0" smtClean="0"/>
              <a:t>Most solvency deficits are built into the 1ac- a good 2ac will make several solvency deficit arguments relying on 1AC evidence alone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42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negative’s counterplan is cheating</a:t>
            </a:r>
          </a:p>
          <a:p>
            <a:r>
              <a:rPr lang="en-US" dirty="0" smtClean="0"/>
              <a:t>Status of the counterplan</a:t>
            </a:r>
          </a:p>
          <a:p>
            <a:r>
              <a:rPr lang="en-US" dirty="0" smtClean="0"/>
              <a:t>What the Counterplan Does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73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the Counterplan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Conditional</a:t>
            </a:r>
          </a:p>
          <a:p>
            <a:pPr lvl="1"/>
            <a:r>
              <a:rPr lang="en-US" dirty="0" smtClean="0"/>
              <a:t>The negative can kick it at any time/the status quo is always an option</a:t>
            </a:r>
          </a:p>
          <a:p>
            <a:r>
              <a:rPr lang="en-US" dirty="0" smtClean="0"/>
              <a:t>Kick it? WTH does that mean?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312" y="3667125"/>
            <a:ext cx="54102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79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counterplan?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plan offered by the negative to solve some or all of the affirmative’s advantages</a:t>
            </a:r>
          </a:p>
          <a:p>
            <a:r>
              <a:rPr lang="en-US" dirty="0" smtClean="0"/>
              <a:t>The negative can choose to do whatever they want, but it must be competitive with the affirmative</a:t>
            </a:r>
          </a:p>
          <a:p>
            <a:r>
              <a:rPr lang="en-US" dirty="0" smtClean="0"/>
              <a:t>In order to be competitive there must be a disadvantage to doing both the affirmative and the negative together (permutation)</a:t>
            </a:r>
          </a:p>
        </p:txBody>
      </p:sp>
    </p:spTree>
    <p:extLst>
      <p:ext uri="{BB962C8B-B14F-4D97-AF65-F5344CB8AC3E}">
        <p14:creationId xmlns:p14="http://schemas.microsoft.com/office/powerpoint/2010/main" val="3015729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the Counterplan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Dispositional</a:t>
            </a:r>
          </a:p>
          <a:p>
            <a:pPr lvl="1"/>
            <a:r>
              <a:rPr lang="en-US" dirty="0" smtClean="0"/>
              <a:t>The negative can only kick the counterplan if there is a permutation or other relevant theoretical objection.</a:t>
            </a:r>
          </a:p>
          <a:p>
            <a:r>
              <a:rPr lang="en-US" dirty="0" smtClean="0"/>
              <a:t>Unconditional</a:t>
            </a:r>
          </a:p>
          <a:p>
            <a:pPr lvl="1"/>
            <a:r>
              <a:rPr lang="en-US" dirty="0" smtClean="0"/>
              <a:t>The negative cannot kick the counterplan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30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Counterplan 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Fiat Abuse</a:t>
            </a:r>
          </a:p>
          <a:p>
            <a:pPr lvl="1"/>
            <a:r>
              <a:rPr lang="en-US" dirty="0" smtClean="0"/>
              <a:t>Multiple Actors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40005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284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Fiat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something nobody writes about</a:t>
            </a:r>
          </a:p>
          <a:p>
            <a:r>
              <a:rPr lang="en-US" dirty="0" smtClean="0"/>
              <a:t>Uses an international agent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3581400" cy="312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474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Steal </a:t>
            </a:r>
            <a:r>
              <a:rPr lang="en-US" dirty="0" err="1" smtClean="0"/>
              <a:t>Aff</a:t>
            </a:r>
            <a:r>
              <a:rPr lang="en-US" dirty="0" smtClean="0"/>
              <a:t> ground</a:t>
            </a:r>
          </a:p>
          <a:p>
            <a:r>
              <a:rPr lang="en-US" dirty="0" smtClean="0"/>
              <a:t>Artificially competitive</a:t>
            </a:r>
          </a:p>
          <a:p>
            <a:r>
              <a:rPr lang="en-US" dirty="0" smtClean="0"/>
              <a:t>Impossible to debate fairly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36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Comes from Net Benefits</a:t>
            </a:r>
          </a:p>
          <a:p>
            <a:r>
              <a:rPr lang="en-US" dirty="0" smtClean="0"/>
              <a:t>Usually DA’s or case turns that link to the affirmative plan but not the counterplan</a:t>
            </a:r>
          </a:p>
          <a:p>
            <a:r>
              <a:rPr lang="en-US" dirty="0" smtClean="0"/>
              <a:t>Fast Food example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2209800" cy="268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93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Counterplan?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eliminate consideration of the </a:t>
            </a:r>
            <a:r>
              <a:rPr lang="en-US" dirty="0" err="1" smtClean="0"/>
              <a:t>aff</a:t>
            </a:r>
            <a:r>
              <a:rPr lang="en-US" dirty="0" smtClean="0"/>
              <a:t> advantages</a:t>
            </a:r>
          </a:p>
          <a:p>
            <a:r>
              <a:rPr lang="en-US" dirty="0" smtClean="0"/>
              <a:t>More realistic to offer a better way of doing things</a:t>
            </a:r>
          </a:p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8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Counterplans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Agent Counterplans</a:t>
            </a:r>
          </a:p>
          <a:p>
            <a:pPr lvl="1"/>
            <a:r>
              <a:rPr lang="en-US" dirty="0" smtClean="0"/>
              <a:t>Have a different actor do the same thing as the </a:t>
            </a:r>
            <a:r>
              <a:rPr lang="en-US" dirty="0" err="1" smtClean="0"/>
              <a:t>aff</a:t>
            </a:r>
            <a:endParaRPr lang="en-US" dirty="0" smtClean="0"/>
          </a:p>
          <a:p>
            <a:pPr lvl="1"/>
            <a:r>
              <a:rPr lang="en-US" dirty="0" smtClean="0"/>
              <a:t>Sometimes difficult because a good </a:t>
            </a:r>
            <a:r>
              <a:rPr lang="en-US" dirty="0" err="1" smtClean="0"/>
              <a:t>aff</a:t>
            </a:r>
            <a:r>
              <a:rPr lang="en-US" dirty="0" smtClean="0"/>
              <a:t> will find something only the </a:t>
            </a:r>
            <a:r>
              <a:rPr lang="en-US" dirty="0" err="1" smtClean="0"/>
              <a:t>resolutional</a:t>
            </a:r>
            <a:r>
              <a:rPr lang="en-US" dirty="0" smtClean="0"/>
              <a:t> agent can do</a:t>
            </a:r>
          </a:p>
          <a:p>
            <a:pPr lvl="2"/>
            <a:r>
              <a:rPr lang="en-US" dirty="0" smtClean="0"/>
              <a:t>Need to always have a warrant why your actor is best in the 1AC</a:t>
            </a:r>
          </a:p>
          <a:p>
            <a:pPr lvl="2"/>
            <a:r>
              <a:rPr lang="en-US" dirty="0" smtClean="0"/>
              <a:t>NOAA regulations key/off shore wind done in federal waters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6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Counterplans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 Counterplans</a:t>
            </a:r>
          </a:p>
          <a:p>
            <a:pPr lvl="1"/>
            <a:r>
              <a:rPr lang="en-US" dirty="0" smtClean="0"/>
              <a:t>Do something else to solve some or all of the </a:t>
            </a:r>
            <a:r>
              <a:rPr lang="en-US" dirty="0" err="1" smtClean="0"/>
              <a:t>aff</a:t>
            </a:r>
            <a:r>
              <a:rPr lang="en-US" dirty="0" smtClean="0"/>
              <a:t> harms</a:t>
            </a:r>
          </a:p>
          <a:p>
            <a:pPr lvl="1"/>
            <a:r>
              <a:rPr lang="en-US" dirty="0" smtClean="0"/>
              <a:t>Vs wind- a different energy source</a:t>
            </a:r>
          </a:p>
          <a:p>
            <a:pPr lvl="1"/>
            <a:r>
              <a:rPr lang="en-US" dirty="0" smtClean="0"/>
              <a:t>Vs fisheries- only allow fisheries on land</a:t>
            </a:r>
          </a:p>
          <a:p>
            <a:pPr lvl="1"/>
            <a:r>
              <a:rPr lang="en-US" dirty="0" smtClean="0"/>
              <a:t>Solve just one advantage- i.e. do something to solve for global warming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1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Out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PIC= Plan Inclusive Counterplan</a:t>
            </a:r>
          </a:p>
          <a:p>
            <a:r>
              <a:rPr lang="en-US" dirty="0" smtClean="0"/>
              <a:t>Do all of the plan except…</a:t>
            </a:r>
          </a:p>
          <a:p>
            <a:pPr lvl="1"/>
            <a:r>
              <a:rPr lang="en-US" dirty="0" smtClean="0"/>
              <a:t>Change the wording of the plan</a:t>
            </a:r>
          </a:p>
          <a:p>
            <a:pPr lvl="1"/>
            <a:r>
              <a:rPr lang="en-US" dirty="0" smtClean="0"/>
              <a:t>Exclude some state or area from the plan effects</a:t>
            </a:r>
          </a:p>
          <a:p>
            <a:pPr lvl="2"/>
            <a:r>
              <a:rPr lang="en-US" dirty="0" smtClean="0"/>
              <a:t>Implement the wind plan except in waters off of x state</a:t>
            </a:r>
          </a:p>
          <a:p>
            <a:pPr lvl="1"/>
            <a:r>
              <a:rPr lang="en-US" dirty="0" smtClean="0"/>
              <a:t>The goals is to do as much as the </a:t>
            </a:r>
            <a:r>
              <a:rPr lang="en-US" dirty="0" err="1" smtClean="0"/>
              <a:t>aff</a:t>
            </a:r>
            <a:r>
              <a:rPr lang="en-US" dirty="0" smtClean="0"/>
              <a:t> as possible with a DA to the one thing you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8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do the plan if x happens</a:t>
            </a:r>
          </a:p>
          <a:p>
            <a:r>
              <a:rPr lang="en-US" dirty="0" smtClean="0"/>
              <a:t>Consult NATO or a country</a:t>
            </a:r>
          </a:p>
          <a:p>
            <a:r>
              <a:rPr lang="en-US" dirty="0" smtClean="0"/>
              <a:t>Spending conditions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7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 Counterplans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the plan at some later date</a:t>
            </a:r>
          </a:p>
          <a:p>
            <a:r>
              <a:rPr lang="en-US" dirty="0" smtClean="0"/>
              <a:t>Usually after the </a:t>
            </a:r>
            <a:r>
              <a:rPr lang="en-US" dirty="0" err="1" smtClean="0"/>
              <a:t>Disad</a:t>
            </a:r>
            <a:r>
              <a:rPr lang="en-US" dirty="0" smtClean="0"/>
              <a:t>- i.e. after the midterms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4352925" cy="321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466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655</Words>
  <Application>Microsoft Office PowerPoint</Application>
  <PresentationFormat>On-screen Show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Counterplans</vt:lpstr>
      <vt:lpstr>What is a counterplan?</vt:lpstr>
      <vt:lpstr>Competition</vt:lpstr>
      <vt:lpstr>Why Counterplan?</vt:lpstr>
      <vt:lpstr>Types of Counterplans</vt:lpstr>
      <vt:lpstr>Types of Counterplans</vt:lpstr>
      <vt:lpstr>PIC Out of</vt:lpstr>
      <vt:lpstr>Conditions CP</vt:lpstr>
      <vt:lpstr>Delay Counterplans</vt:lpstr>
      <vt:lpstr>What is wrong with some of these counterplans</vt:lpstr>
      <vt:lpstr>Answering Counterplans</vt:lpstr>
      <vt:lpstr>Permutations</vt:lpstr>
      <vt:lpstr>Permutations</vt:lpstr>
      <vt:lpstr>Permutations</vt:lpstr>
      <vt:lpstr>Point of the Permutation</vt:lpstr>
      <vt:lpstr>Offense</vt:lpstr>
      <vt:lpstr>Solvency</vt:lpstr>
      <vt:lpstr>Theory</vt:lpstr>
      <vt:lpstr>Status of the Counterplan</vt:lpstr>
      <vt:lpstr>Status of the Counterplan</vt:lpstr>
      <vt:lpstr>What the Counterplan Does</vt:lpstr>
      <vt:lpstr>Fiat Abuse</vt:lpstr>
      <vt:lpstr>PICS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Counterplans</dc:title>
  <dc:creator>Matthew Moore</dc:creator>
  <cp:lastModifiedBy>Matthew Moore</cp:lastModifiedBy>
  <cp:revision>13</cp:revision>
  <dcterms:created xsi:type="dcterms:W3CDTF">2014-07-16T18:49:22Z</dcterms:created>
  <dcterms:modified xsi:type="dcterms:W3CDTF">2014-07-16T21:14:02Z</dcterms:modified>
</cp:coreProperties>
</file>